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  <p:sldMasterId id="2147483672" r:id="rId5"/>
    <p:sldMasterId id="2147483669" r:id="rId6"/>
  </p:sldMasterIdLst>
  <p:notesMasterIdLst>
    <p:notesMasterId r:id="rId17"/>
  </p:notesMasterIdLst>
  <p:sldIdLst>
    <p:sldId id="282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F08865D9-27D4-40C1-B716-6A39107C4795}">
          <p14:sldIdLst>
            <p14:sldId id="282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91"/>
    <a:srgbClr val="3A40B8"/>
    <a:srgbClr val="7DB458"/>
    <a:srgbClr val="7093D2"/>
    <a:srgbClr val="385723"/>
    <a:srgbClr val="5C8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C15606-6427-410D-9817-44A9C723B0BB}" v="7" dt="2023-01-09T17:45:23.013"/>
    <p1510:client id="{6052977F-9670-B032-D202-02BF4AF3F556}" v="2" dt="2023-01-09T19:02:35.533"/>
  </p1510:revLst>
</p1510:revInfo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64" y="56"/>
      </p:cViewPr>
      <p:guideLst>
        <p:guide orient="horz" pos="36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E72B6-B26B-4B30-9C15-CFE043F73046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2722B-40BB-4C22-BFE3-E42802F76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78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V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C81D0D5-4689-C9F4-17ED-94EC56797E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" y="0"/>
            <a:ext cx="12186354" cy="6857998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656C3F73-C18A-DB92-0687-B639F08321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48442" y="2777174"/>
            <a:ext cx="4682383" cy="651825"/>
          </a:xfrm>
          <a:prstGeom prst="rect">
            <a:avLst/>
          </a:prstGeom>
        </p:spPr>
        <p:txBody>
          <a:bodyPr/>
          <a:lstStyle>
            <a:lvl1pPr>
              <a:defRPr sz="4000" b="1" spc="-15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pt-BR" dirty="0"/>
              <a:t>Título da Apresentação</a:t>
            </a:r>
          </a:p>
        </p:txBody>
      </p:sp>
      <p:sp>
        <p:nvSpPr>
          <p:cNvPr id="10" name="Espaço Reservado para Texto 4">
            <a:extLst>
              <a:ext uri="{FF2B5EF4-FFF2-40B4-BE49-F238E27FC236}">
                <a16:creationId xmlns:a16="http://schemas.microsoft.com/office/drawing/2014/main" id="{EBC2DD7B-79E1-EFD1-CDAF-1F7FD6AA56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48442" y="3446091"/>
            <a:ext cx="4357687" cy="384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pt-BR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255242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e Capítul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F8A81F76-76DF-5B4F-4A5A-A355B760CC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4" y="10241"/>
            <a:ext cx="12187166" cy="683751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E047337-093A-5844-B4A9-5E57B8C4DE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38541" y="2405861"/>
            <a:ext cx="4990744" cy="843675"/>
          </a:xfrm>
          <a:prstGeom prst="rect">
            <a:avLst/>
          </a:prstGeom>
        </p:spPr>
        <p:txBody>
          <a:bodyPr anchor="b"/>
          <a:lstStyle>
            <a:lvl1pPr algn="l">
              <a:defRPr sz="4000" b="1" spc="-15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0F75AD-7939-3E0D-6976-1DF0B0BAB6C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38541" y="3249536"/>
            <a:ext cx="3159095" cy="465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400041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de Capítul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F8A81F76-76DF-5B4F-4A5A-A355B760CC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2" y="10933"/>
            <a:ext cx="12185937" cy="683613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E047337-093A-5844-B4A9-5E57B8C4DE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38541" y="2405861"/>
            <a:ext cx="4990744" cy="843675"/>
          </a:xfrm>
          <a:prstGeom prst="rect">
            <a:avLst/>
          </a:prstGeom>
        </p:spPr>
        <p:txBody>
          <a:bodyPr anchor="b"/>
          <a:lstStyle>
            <a:lvl1pPr algn="l">
              <a:defRPr sz="4000" b="1" spc="-150">
                <a:solidFill>
                  <a:schemeClr val="accent5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Título do Capítulo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0F75AD-7939-3E0D-6976-1DF0B0BAB6C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38541" y="3249536"/>
            <a:ext cx="3159095" cy="465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5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41489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de conteúdo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2F8DB31-AB16-8462-B0C3-5D990303FDDA}"/>
              </a:ext>
            </a:extLst>
          </p:cNvPr>
          <p:cNvSpPr txBox="1">
            <a:spLocks/>
          </p:cNvSpPr>
          <p:nvPr userDrawn="1"/>
        </p:nvSpPr>
        <p:spPr>
          <a:xfrm>
            <a:off x="795469" y="789637"/>
            <a:ext cx="10515600" cy="6041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15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spc="-300" dirty="0">
              <a:latin typeface="+mj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7D7362-D7FF-9CC4-54CD-5444AB2B132D}"/>
              </a:ext>
            </a:extLst>
          </p:cNvPr>
          <p:cNvSpPr txBox="1">
            <a:spLocks/>
          </p:cNvSpPr>
          <p:nvPr userDrawn="1"/>
        </p:nvSpPr>
        <p:spPr>
          <a:xfrm>
            <a:off x="795469" y="1393759"/>
            <a:ext cx="10724261" cy="4140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000" dirty="0">
              <a:latin typeface="+mj-lt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C136CA5-E357-7D2F-FAC4-3984146E8993}"/>
              </a:ext>
            </a:extLst>
          </p:cNvPr>
          <p:cNvSpPr txBox="1"/>
          <p:nvPr userDrawn="1"/>
        </p:nvSpPr>
        <p:spPr>
          <a:xfrm>
            <a:off x="795469" y="2626981"/>
            <a:ext cx="10464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800" b="1" dirty="0"/>
          </a:p>
          <a:p>
            <a:endParaRPr lang="pt-BR" dirty="0"/>
          </a:p>
        </p:txBody>
      </p:sp>
      <p:sp>
        <p:nvSpPr>
          <p:cNvPr id="5" name="Título 8">
            <a:extLst>
              <a:ext uri="{FF2B5EF4-FFF2-40B4-BE49-F238E27FC236}">
                <a16:creationId xmlns:a16="http://schemas.microsoft.com/office/drawing/2014/main" id="{8A5F07AF-C0D8-8AAD-054B-3ADA75E5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000" b="1" spc="-3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6" name="Espaço Reservado para Texto 10">
            <a:extLst>
              <a:ext uri="{FF2B5EF4-FFF2-40B4-BE49-F238E27FC236}">
                <a16:creationId xmlns:a16="http://schemas.microsoft.com/office/drawing/2014/main" id="{C9FA30A3-AB1C-EDFD-800C-37D6E24905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5338" y="2332602"/>
            <a:ext cx="10655300" cy="3435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6592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D4C6B18B-D37F-A061-CEFE-5B3D92B1D8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694"/>
            <a:ext cx="12187065" cy="685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3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56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99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82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E3E114B-F368-48C2-BDEF-A2B81EE49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898472"/>
            <a:ext cx="5932571" cy="1225659"/>
          </a:xfrm>
        </p:spPr>
        <p:txBody>
          <a:bodyPr/>
          <a:lstStyle/>
          <a:p>
            <a:r>
              <a:rPr lang="pt-BR" dirty="0"/>
              <a:t>Medalha para </a:t>
            </a:r>
            <a:br>
              <a:rPr lang="pt-BR" dirty="0"/>
            </a:br>
            <a:r>
              <a:rPr lang="pt-BR" dirty="0"/>
              <a:t>Representação Institucional</a:t>
            </a:r>
          </a:p>
        </p:txBody>
      </p:sp>
      <p:sp>
        <p:nvSpPr>
          <p:cNvPr id="5" name="Espaço Reservado para Texto 2">
            <a:extLst>
              <a:ext uri="{FF2B5EF4-FFF2-40B4-BE49-F238E27FC236}">
                <a16:creationId xmlns:a16="http://schemas.microsoft.com/office/drawing/2014/main" id="{87D4DB48-12FA-4017-B3B9-11009564A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5331" y="2513911"/>
            <a:ext cx="4357687" cy="384561"/>
          </a:xfrm>
        </p:spPr>
        <p:txBody>
          <a:bodyPr/>
          <a:lstStyle/>
          <a:p>
            <a:r>
              <a:rPr lang="pt-BR" dirty="0"/>
              <a:t>Proposta de</a:t>
            </a:r>
          </a:p>
        </p:txBody>
      </p:sp>
    </p:spTree>
    <p:extLst>
      <p:ext uri="{BB962C8B-B14F-4D97-AF65-F5344CB8AC3E}">
        <p14:creationId xmlns:p14="http://schemas.microsoft.com/office/powerpoint/2010/main" val="108611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748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dirty="0"/>
              <a:t>Objetivo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593300"/>
            <a:ext cx="10655300" cy="1130445"/>
          </a:xfrm>
        </p:spPr>
        <p:txBody>
          <a:bodyPr/>
          <a:lstStyle/>
          <a:p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Adquirir presentes institucionais para entregar, primordialmente, a delegações estrangeiras de alto nível que participem de reuniões de representação institucional com a ANAC</a:t>
            </a:r>
          </a:p>
          <a:p>
            <a:endParaRPr lang="pt-B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4B3CB10-A64E-0F49-8C20-C2847CAF6B50}"/>
              </a:ext>
            </a:extLst>
          </p:cNvPr>
          <p:cNvSpPr txBox="1">
            <a:spLocks/>
          </p:cNvSpPr>
          <p:nvPr/>
        </p:nvSpPr>
        <p:spPr>
          <a:xfrm>
            <a:off x="838200" y="3165661"/>
            <a:ext cx="10515600" cy="6832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3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/>
              <a:t>Princípios</a:t>
            </a:r>
          </a:p>
        </p:txBody>
      </p:sp>
      <p:sp>
        <p:nvSpPr>
          <p:cNvPr id="5" name="Espaço Reservado para Texto 2">
            <a:extLst>
              <a:ext uri="{FF2B5EF4-FFF2-40B4-BE49-F238E27FC236}">
                <a16:creationId xmlns:a16="http://schemas.microsoft.com/office/drawing/2014/main" id="{D010477A-F928-3045-A818-86C9095C8DB4}"/>
              </a:ext>
            </a:extLst>
          </p:cNvPr>
          <p:cNvSpPr txBox="1">
            <a:spLocks/>
          </p:cNvSpPr>
          <p:nvPr/>
        </p:nvSpPr>
        <p:spPr>
          <a:xfrm>
            <a:off x="838200" y="4080338"/>
            <a:ext cx="10655300" cy="11304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Reciprocidade com autoridades de aviação civil estrangeiras</a:t>
            </a:r>
          </a:p>
          <a:p>
            <a:pPr marL="285750" indent="-285750"/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Expressão de boa vontade e disposição para o diálogo pacífico e construtivo </a:t>
            </a:r>
          </a:p>
          <a:p>
            <a:pPr marL="285750" indent="-285750"/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Alinhamento com a prática diplomática brasileira</a:t>
            </a:r>
          </a:p>
          <a:p>
            <a:pPr marL="285750" indent="-285750"/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Desprovimento de caráter pessoal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6372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dirty="0"/>
              <a:t>Modelo sugerido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593300"/>
            <a:ext cx="3889443" cy="218103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Medalha institucional acondicionada em estojo que será guardado em caixa de papel </a:t>
            </a:r>
          </a:p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6E7EC42-5EA4-E84C-926A-DD9676A4B8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/>
          <a:stretch/>
        </p:blipFill>
        <p:spPr>
          <a:xfrm>
            <a:off x="5142451" y="1361871"/>
            <a:ext cx="6211349" cy="549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41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pPr algn="ctr"/>
            <a:r>
              <a:rPr lang="pt-BR" dirty="0"/>
              <a:t>Layout da Medalha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36A4007-F0EE-E249-86E2-605F9546C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335" y="1743106"/>
            <a:ext cx="8085306" cy="461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0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dirty="0"/>
              <a:t>Inspiração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03496"/>
            <a:ext cx="3889443" cy="418406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ANAC é uma instituição focada no amanhã, uma institução que aponta novas direções buscando sempre qualidade e segurança.</a:t>
            </a:r>
          </a:p>
          <a:p>
            <a:pPr marL="0" indent="0">
              <a:spcAft>
                <a:spcPts val="0"/>
              </a:spcAft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Diante disso, a Rosa dos Ventos e o Cruzeiro do Sul se apresentam como referências interessantes, visto que são instrumentos seguros de navegação.</a:t>
            </a:r>
          </a:p>
          <a:p>
            <a:pPr marL="0" indent="0">
              <a:spcAft>
                <a:spcPts val="0"/>
              </a:spcAft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F7894D8-7132-3A49-9F8C-B164059882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660" y="1020247"/>
            <a:ext cx="8001811" cy="533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12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sz="3600" dirty="0"/>
              <a:t>Formato da Medalha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415177"/>
            <a:ext cx="3889443" cy="78678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50 mm de diâmetro e 5 mm de espessura</a:t>
            </a:r>
            <a:endParaRPr lang="pt-BR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F7894D8-7132-3A49-9F8C-B164059882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660" y="1020247"/>
            <a:ext cx="8001811" cy="5334541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B70E37A6-C96B-D845-801D-99E69F4D2D6C}"/>
              </a:ext>
            </a:extLst>
          </p:cNvPr>
          <p:cNvSpPr txBox="1">
            <a:spLocks/>
          </p:cNvSpPr>
          <p:nvPr/>
        </p:nvSpPr>
        <p:spPr>
          <a:xfrm>
            <a:off x="838200" y="2582001"/>
            <a:ext cx="10515600" cy="6832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3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/>
              <a:t>Acabamento</a:t>
            </a:r>
          </a:p>
        </p:txBody>
      </p:sp>
      <p:sp>
        <p:nvSpPr>
          <p:cNvPr id="8" name="Espaço Reservado para Texto 2">
            <a:extLst>
              <a:ext uri="{FF2B5EF4-FFF2-40B4-BE49-F238E27FC236}">
                <a16:creationId xmlns:a16="http://schemas.microsoft.com/office/drawing/2014/main" id="{9401F24F-05BE-E949-8845-456E4B27C2A6}"/>
              </a:ext>
            </a:extLst>
          </p:cNvPr>
          <p:cNvSpPr txBox="1">
            <a:spLocks/>
          </p:cNvSpPr>
          <p:nvPr/>
        </p:nvSpPr>
        <p:spPr>
          <a:xfrm>
            <a:off x="838200" y="3318555"/>
            <a:ext cx="3801894" cy="7867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Confeccionada com três níveis de relevo em cada face, com acabamento niquelado (cromado) no nível mais alto (representado em branco) e acabamento fosco nos demais níveis.</a:t>
            </a:r>
            <a:endParaRPr lang="pt-BR" dirty="0"/>
          </a:p>
          <a:p>
            <a:pPr marL="0" indent="0">
              <a:buFont typeface="Arial" panose="020B0604020202020204" pitchFamily="34" charset="0"/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036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sz="3600" dirty="0"/>
              <a:t>Formatos do Estojo e Caixa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347084"/>
            <a:ext cx="3996447" cy="78678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Estojo de 8x8cm e caixa em papel rígido de aproximadamente 10x10x4cm</a:t>
            </a:r>
            <a:endParaRPr lang="pt-BR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0E37A6-C96B-D845-801D-99E69F4D2D6C}"/>
              </a:ext>
            </a:extLst>
          </p:cNvPr>
          <p:cNvSpPr txBox="1">
            <a:spLocks/>
          </p:cNvSpPr>
          <p:nvPr/>
        </p:nvSpPr>
        <p:spPr>
          <a:xfrm>
            <a:off x="838200" y="2582001"/>
            <a:ext cx="10515600" cy="6832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3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/>
              <a:t>Acabamento</a:t>
            </a:r>
          </a:p>
        </p:txBody>
      </p:sp>
      <p:sp>
        <p:nvSpPr>
          <p:cNvPr id="8" name="Espaço Reservado para Texto 2">
            <a:extLst>
              <a:ext uri="{FF2B5EF4-FFF2-40B4-BE49-F238E27FC236}">
                <a16:creationId xmlns:a16="http://schemas.microsoft.com/office/drawing/2014/main" id="{9401F24F-05BE-E949-8845-456E4B27C2A6}"/>
              </a:ext>
            </a:extLst>
          </p:cNvPr>
          <p:cNvSpPr txBox="1">
            <a:spLocks/>
          </p:cNvSpPr>
          <p:nvPr/>
        </p:nvSpPr>
        <p:spPr>
          <a:xfrm>
            <a:off x="838200" y="3250462"/>
            <a:ext cx="3801894" cy="7867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Estojo revestido em veludo azul marinho e cetim branco. </a:t>
            </a:r>
          </a:p>
          <a:p>
            <a:pPr marL="0" indent="0"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Caixa com parte externa revestida em papel levemente texturizado na cor azul da ANAC com a marca da ANAC gravada na cor prata.</a:t>
            </a: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1912DC3-7C96-DB4E-B73A-C64E6F0558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"/>
          <a:stretch/>
        </p:blipFill>
        <p:spPr>
          <a:xfrm>
            <a:off x="5167618" y="1361871"/>
            <a:ext cx="6186182" cy="549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7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pPr algn="ctr"/>
            <a:r>
              <a:rPr lang="pt-BR" dirty="0"/>
              <a:t>Layout alternativo da Medalha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7397A81-9E7E-6C43-BFF9-D2EDB0E60A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73" y="1277025"/>
            <a:ext cx="7700253" cy="513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45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60C19-C03B-3B2E-25B5-EAFF4270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8623"/>
            <a:ext cx="10515600" cy="683249"/>
          </a:xfrm>
        </p:spPr>
        <p:txBody>
          <a:bodyPr/>
          <a:lstStyle/>
          <a:p>
            <a:r>
              <a:rPr lang="pt-BR" sz="3600" dirty="0"/>
              <a:t>Formato da Medalha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17796-2615-5D61-5422-97BFB18F36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415177"/>
            <a:ext cx="3889443" cy="78678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50 mm de diâmetro e 5 mm de espessura</a:t>
            </a:r>
            <a:endParaRPr lang="pt-BR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0E37A6-C96B-D845-801D-99E69F4D2D6C}"/>
              </a:ext>
            </a:extLst>
          </p:cNvPr>
          <p:cNvSpPr txBox="1">
            <a:spLocks/>
          </p:cNvSpPr>
          <p:nvPr/>
        </p:nvSpPr>
        <p:spPr>
          <a:xfrm>
            <a:off x="838200" y="2582001"/>
            <a:ext cx="10515600" cy="6832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3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/>
              <a:t>Acabamento</a:t>
            </a:r>
          </a:p>
        </p:txBody>
      </p:sp>
      <p:sp>
        <p:nvSpPr>
          <p:cNvPr id="8" name="Espaço Reservado para Texto 2">
            <a:extLst>
              <a:ext uri="{FF2B5EF4-FFF2-40B4-BE49-F238E27FC236}">
                <a16:creationId xmlns:a16="http://schemas.microsoft.com/office/drawing/2014/main" id="{9401F24F-05BE-E949-8845-456E4B27C2A6}"/>
              </a:ext>
            </a:extLst>
          </p:cNvPr>
          <p:cNvSpPr txBox="1">
            <a:spLocks/>
          </p:cNvSpPr>
          <p:nvPr/>
        </p:nvSpPr>
        <p:spPr>
          <a:xfrm>
            <a:off x="838200" y="3318555"/>
            <a:ext cx="3801894" cy="7867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Confeccionada com dois níveis de relevo em cada face, com acabamento niquelado (cromado) e aplicação de esmalte em cores</a:t>
            </a:r>
            <a:endParaRPr lang="pt-BR" dirty="0"/>
          </a:p>
          <a:p>
            <a:pPr marL="0" indent="0">
              <a:buFont typeface="Arial" panose="020B0604020202020204" pitchFamily="34" charset="0"/>
              <a:buNone/>
            </a:pPr>
            <a:endParaRPr lang="pt-B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0CAE498-C8C6-D446-9CB0-38F6945F4B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75" y="1020247"/>
            <a:ext cx="7700253" cy="513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9158"/>
      </p:ext>
    </p:extLst>
  </p:cSld>
  <p:clrMapOvr>
    <a:masterClrMapping/>
  </p:clrMapOvr>
</p:sld>
</file>

<file path=ppt/theme/theme1.xml><?xml version="1.0" encoding="utf-8"?>
<a:theme xmlns:a="http://schemas.openxmlformats.org/drawingml/2006/main" name="Capa Anac 2022 - 202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 para Títulos de divisão de Capítulos/ Temas">
  <a:themeElements>
    <a:clrScheme name="Anac 2022">
      <a:dk1>
        <a:srgbClr val="2F5496"/>
      </a:dk1>
      <a:lt1>
        <a:srgbClr val="FFFFFF"/>
      </a:lt1>
      <a:dk2>
        <a:srgbClr val="2F5496"/>
      </a:dk2>
      <a:lt2>
        <a:srgbClr val="FFFFFF"/>
      </a:lt2>
      <a:accent1>
        <a:srgbClr val="00ADEE"/>
      </a:accent1>
      <a:accent2>
        <a:srgbClr val="006991"/>
      </a:accent2>
      <a:accent3>
        <a:srgbClr val="005878"/>
      </a:accent3>
      <a:accent4>
        <a:srgbClr val="0084B4"/>
      </a:accent4>
      <a:accent5>
        <a:srgbClr val="172949"/>
      </a:accent5>
      <a:accent6>
        <a:srgbClr val="0084B4"/>
      </a:accent6>
      <a:hlink>
        <a:srgbClr val="5BD2FF"/>
      </a:hlink>
      <a:folHlink>
        <a:srgbClr val="0081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lides Fina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E9AB42C09A5142BF4DA83E120836C2" ma:contentTypeVersion="16" ma:contentTypeDescription="Crie um novo documento." ma:contentTypeScope="" ma:versionID="5d6ea561a6261bdd02f067b8c17778c4">
  <xsd:schema xmlns:xsd="http://www.w3.org/2001/XMLSchema" xmlns:xs="http://www.w3.org/2001/XMLSchema" xmlns:p="http://schemas.microsoft.com/office/2006/metadata/properties" xmlns:ns2="daaa9464-4424-40fe-be37-0a216c42574f" xmlns:ns3="858fbe19-3582-43df-8e84-fb58b8207311" targetNamespace="http://schemas.microsoft.com/office/2006/metadata/properties" ma:root="true" ma:fieldsID="3486c258110b7de560a627aad9833fd8" ns2:_="" ns3:_="">
    <xsd:import namespace="daaa9464-4424-40fe-be37-0a216c42574f"/>
    <xsd:import namespace="858fbe19-3582-43df-8e84-fb58b82073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aa9464-4424-40fe-be37-0a216c4257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Marcações de imagem" ma:readOnly="false" ma:fieldId="{5cf76f15-5ced-4ddc-b409-7134ff3c332f}" ma:taxonomyMulti="true" ma:sspId="6affb6ac-fb53-4e05-9b81-1805607b1b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8fbe19-3582-43df-8e84-fb58b820731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8345965-eba9-4374-90c0-f41122e6155e}" ma:internalName="TaxCatchAll" ma:showField="CatchAllData" ma:web="858fbe19-3582-43df-8e84-fb58b82073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aaa9464-4424-40fe-be37-0a216c42574f">
      <Terms xmlns="http://schemas.microsoft.com/office/infopath/2007/PartnerControls"/>
    </lcf76f155ced4ddcb4097134ff3c332f>
    <TaxCatchAll xmlns="858fbe19-3582-43df-8e84-fb58b820731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DD135B-E07B-4923-8BAA-35031E1949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aa9464-4424-40fe-be37-0a216c42574f"/>
    <ds:schemaRef ds:uri="858fbe19-3582-43df-8e84-fb58b82073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8E55B2-475F-48F7-995A-761107C2DF0F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daaa9464-4424-40fe-be37-0a216c42574f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858fbe19-3582-43df-8e84-fb58b8207311"/>
  </ds:schemaRefs>
</ds:datastoreItem>
</file>

<file path=customXml/itemProps3.xml><?xml version="1.0" encoding="utf-8"?>
<ds:datastoreItem xmlns:ds="http://schemas.openxmlformats.org/officeDocument/2006/customXml" ds:itemID="{E965ACD2-EBFB-4C6E-9E26-50F2AAC061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2359</TotalTime>
  <Words>262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Capa Anac 2022 - 2023</vt:lpstr>
      <vt:lpstr>Slide para Títulos de divisão de Capítulos/ Temas</vt:lpstr>
      <vt:lpstr>Slides Finais</vt:lpstr>
      <vt:lpstr>Medalha para  Representação Institucional</vt:lpstr>
      <vt:lpstr>Objetivo</vt:lpstr>
      <vt:lpstr>Modelo sugerido</vt:lpstr>
      <vt:lpstr>Layout da Medalha</vt:lpstr>
      <vt:lpstr>Inspiração</vt:lpstr>
      <vt:lpstr>Formato da Medalha</vt:lpstr>
      <vt:lpstr>Formatos do Estojo e Caixa</vt:lpstr>
      <vt:lpstr>Layout alternativo da Medalha</vt:lpstr>
      <vt:lpstr>Formato da Medalha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Conheça o programa Voo Simples</dc:title>
  <dc:creator>Laio Guimaraes Freitas</dc:creator>
  <cp:lastModifiedBy>Marcelo Miranda Teixeira</cp:lastModifiedBy>
  <cp:revision>83</cp:revision>
  <dcterms:created xsi:type="dcterms:W3CDTF">2022-07-08T18:05:37Z</dcterms:created>
  <dcterms:modified xsi:type="dcterms:W3CDTF">2025-01-24T19:10:20Z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0x01010066E9AB42C09A5142BF4DA83E120836C2</vt:lpwstr>
  </property>
  <property fmtid="{D5CDD505-2E9C-101B-9397-08002B2CF9AE}" pid="3" name="MediaServiceImageTags">
    <vt:lpwstr/>
  </property>
</Properties>
</file>